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269" r:id="rId2"/>
    <p:sldId id="270" r:id="rId3"/>
    <p:sldId id="27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808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0"/>
    <p:restoredTop sz="94811"/>
  </p:normalViewPr>
  <p:slideViewPr>
    <p:cSldViewPr snapToGrid="0" snapToObjects="1">
      <p:cViewPr varScale="1">
        <p:scale>
          <a:sx n="125" d="100"/>
          <a:sy n="125" d="100"/>
        </p:scale>
        <p:origin x="10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B6C33A-4B64-404F-9BFA-5BE64D6D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62C532-A4E6-3B4E-8765-07D369E6B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04BC-FF28-054F-A4F5-5022FB3DC254}" type="datetimeFigureOut">
              <a:rPr lang="sv-SE" smtClean="0"/>
              <a:t>2021-06-28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29FDD0-20D9-934A-A976-C8101CB7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0EA32-C4D1-504D-AB70-D4AB6BABA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DB66-8375-8D40-95F5-E13D4D426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03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924F-8722-574F-93E1-55DCA7D7C7ED}" type="datetimeFigureOut">
              <a:rPr lang="sv-SE" smtClean="0"/>
              <a:t>2021-06-28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A3-A726-724D-B645-1BD683744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6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Intr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2199111"/>
            <a:ext cx="7772400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2963672"/>
            <a:ext cx="7772400" cy="341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26F5838-AFD2-B94D-A9CB-52B908332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>
            <a:off x="0" y="-2"/>
            <a:ext cx="4572000" cy="22860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C95A441-9C7B-804A-812E-04A18955C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 flipH="1">
            <a:off x="4572000" y="-3"/>
            <a:ext cx="4572000" cy="22860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40EE04B-5BF3-824B-925B-ACA856FC2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79"/>
          <a:stretch/>
        </p:blipFill>
        <p:spPr>
          <a:xfrm>
            <a:off x="4159570" y="-13497"/>
            <a:ext cx="824859" cy="11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Bullet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711" y="684986"/>
            <a:ext cx="6542312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>
            <a:off x="0" y="-2"/>
            <a:ext cx="4572000" cy="2286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569E70-0725-FA40-A047-0C132B884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 flipH="1">
            <a:off x="4572000" y="-3"/>
            <a:ext cx="4572000" cy="228604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D8750A-F061-9640-B79F-E2637C30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601788"/>
            <a:ext cx="6543675" cy="3117850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EE4CE7-C39C-9A44-820E-36D43D60B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79"/>
          <a:stretch/>
        </p:blipFill>
        <p:spPr>
          <a:xfrm>
            <a:off x="7904483" y="-13497"/>
            <a:ext cx="824859" cy="11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Pictur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711" y="684986"/>
            <a:ext cx="6542312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>
            <a:off x="0" y="-2"/>
            <a:ext cx="4572000" cy="2286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569E70-0725-FA40-A047-0C132B884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284" r="40000" b="9646"/>
          <a:stretch/>
        </p:blipFill>
        <p:spPr>
          <a:xfrm flipH="1">
            <a:off x="4572000" y="-3"/>
            <a:ext cx="4572000" cy="2286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E61E612-C05D-7943-9F1F-06CA05E21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79"/>
          <a:stretch/>
        </p:blipFill>
        <p:spPr>
          <a:xfrm>
            <a:off x="7904483" y="-13497"/>
            <a:ext cx="824859" cy="1159452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D8750A-F061-9640-B79F-E2637C30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601788"/>
            <a:ext cx="5454513" cy="3117850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4A07BEE-7055-9541-9EC6-3D4BC68AA7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171" y="1601788"/>
            <a:ext cx="2459170" cy="31178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Intr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654420"/>
            <a:ext cx="7772400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2418981"/>
            <a:ext cx="7772400" cy="341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BCFC02-44F3-3E4A-B89F-9E5BAF39C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38312" y="4762500"/>
            <a:ext cx="5667375" cy="381000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77DA003-4A21-1B41-AA24-9D6977AD9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5342" y="3897297"/>
            <a:ext cx="3533314" cy="86520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5F66C69-A249-7D44-BF95-978F32BC3CCB}"/>
              </a:ext>
            </a:extLst>
          </p:cNvPr>
          <p:cNvSpPr/>
          <p:nvPr userDrawn="1"/>
        </p:nvSpPr>
        <p:spPr>
          <a:xfrm>
            <a:off x="0" y="0"/>
            <a:ext cx="9144000" cy="230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04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Bulle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711" y="436402"/>
            <a:ext cx="6542312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D8750A-F061-9640-B79F-E2637C30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080000"/>
            <a:ext cx="6543675" cy="3117850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E15A4E7-3464-284E-9505-22ED92174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38312" y="4762500"/>
            <a:ext cx="5667375" cy="381000"/>
          </a:xfrm>
          <a:prstGeom prst="rect">
            <a:avLst/>
          </a:prstGeom>
        </p:spPr>
      </p:pic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52F18E07-5A3D-C347-B4D3-3058C5CC1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5342" y="3897297"/>
            <a:ext cx="3533314" cy="86520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EDDC92-37B8-0E46-8617-B92434527CF5}"/>
              </a:ext>
            </a:extLst>
          </p:cNvPr>
          <p:cNvSpPr/>
          <p:nvPr userDrawn="1"/>
        </p:nvSpPr>
        <p:spPr>
          <a:xfrm>
            <a:off x="0" y="0"/>
            <a:ext cx="9144000" cy="230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16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Pictur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711" y="436402"/>
            <a:ext cx="6542312" cy="627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cap="all" spc="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D8750A-F061-9640-B79F-E2637C30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080000"/>
            <a:ext cx="5454513" cy="3117850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60000">
              <a:lnSpc>
                <a:spcPct val="100000"/>
              </a:lnSpc>
              <a:buFont typeface="+mj-lt"/>
              <a:buAutoNum type="arabicPeriod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360000">
              <a:lnSpc>
                <a:spcPct val="100000"/>
              </a:lnSpc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4A07BEE-7055-9541-9EC6-3D4BC68AA7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171" y="1080000"/>
            <a:ext cx="2459170" cy="31178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D0767E-A035-8045-9BBB-77A6C3102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38312" y="4762500"/>
            <a:ext cx="5667375" cy="381000"/>
          </a:xfrm>
          <a:prstGeom prst="rect">
            <a:avLst/>
          </a:prstGeom>
        </p:spPr>
      </p:pic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C7092539-8A4A-5C4E-AF82-88984B6D8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5342" y="3897297"/>
            <a:ext cx="3533314" cy="86520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C7F546-8077-8F45-9D8E-286A259E7A88}"/>
              </a:ext>
            </a:extLst>
          </p:cNvPr>
          <p:cNvSpPr/>
          <p:nvPr userDrawn="1"/>
        </p:nvSpPr>
        <p:spPr>
          <a:xfrm>
            <a:off x="0" y="0"/>
            <a:ext cx="9144000" cy="230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23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5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06" r:id="rId3"/>
    <p:sldLayoutId id="2147483707" r:id="rId4"/>
    <p:sldLayoutId id="2147483709" r:id="rId5"/>
    <p:sldLayoutId id="2147483710" r:id="rId6"/>
    <p:sldLayoutId id="2147483708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C1F9F-7B84-2248-BA1A-E3C02E19C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1818565"/>
            <a:ext cx="7772400" cy="627125"/>
          </a:xfrm>
        </p:spPr>
        <p:txBody>
          <a:bodyPr/>
          <a:lstStyle/>
          <a:p>
            <a:r>
              <a:rPr lang="sv-SE"/>
              <a:t>powerpoint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48B79F-C09C-3143-8786-4D57655D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2583126"/>
            <a:ext cx="7772400" cy="341049"/>
          </a:xfrm>
        </p:spPr>
        <p:txBody>
          <a:bodyPr/>
          <a:lstStyle/>
          <a:p>
            <a:r>
              <a:rPr lang="sv-SE"/>
              <a:t>underrubrik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992DFFC-B4E4-0D48-8815-D20A13EA34A5}"/>
              </a:ext>
            </a:extLst>
          </p:cNvPr>
          <p:cNvGrpSpPr/>
          <p:nvPr/>
        </p:nvGrpSpPr>
        <p:grpSpPr>
          <a:xfrm>
            <a:off x="7173157" y="176060"/>
            <a:ext cx="1621890" cy="1695771"/>
            <a:chOff x="2213264" y="987128"/>
            <a:chExt cx="1995055" cy="2085935"/>
          </a:xfrm>
        </p:grpSpPr>
        <p:pic>
          <p:nvPicPr>
            <p:cNvPr id="9" name="Bildobjekt 8" descr="En bild som visar foto, står, liten, barn&#10;&#10;Automatiskt genererad beskrivning">
              <a:extLst>
                <a:ext uri="{FF2B5EF4-FFF2-40B4-BE49-F238E27FC236}">
                  <a16:creationId xmlns:a16="http://schemas.microsoft.com/office/drawing/2014/main" id="{1F53C411-DCE1-0343-B167-1A64E29C0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2028" y="1615737"/>
              <a:ext cx="1496291" cy="1108774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AE922D3-D8B6-E84F-B14F-4E2162578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213264" y="1933320"/>
              <a:ext cx="1132608" cy="1139743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D4AF9FA-7811-1048-9A8D-5DE3ED5B4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268683" y="987128"/>
              <a:ext cx="1637143" cy="818572"/>
            </a:xfrm>
            <a:prstGeom prst="rect">
              <a:avLst/>
            </a:prstGeom>
          </p:spPr>
        </p:pic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2805342" y="4227314"/>
            <a:ext cx="34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[Infoga föreningens logga – valfritt]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361C5-54DA-5249-95D0-68E4CA9EB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94286F-C33E-314E-9471-C7B8A1FA4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080000"/>
            <a:ext cx="6543675" cy="311785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Fic toris dolenistis alitam, sumque nus eliae pa vere et invellut doluptam corereheni aut lit quunt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/>
              <a:t>Snus eliae pa vere et invellut doluptam corereheni aut lit quunt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sv-SE"/>
              <a:t>Eprovit magnam ea cuscim que nienim ea dolore de velibus se in nulpa ipienet exeriantium et qui omnisitat fuga.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sv-SE"/>
              <a:t>Nam recae. Equiae qui nostiis endis unt voluptatio ditas si siminverum volenes eum nusam, consequ atiorem esti sitisin nosant.</a:t>
            </a:r>
          </a:p>
          <a:p>
            <a:pPr marL="0" indent="0">
              <a:buNone/>
            </a:pPr>
            <a:r>
              <a:rPr lang="sv-SE"/>
              <a:t>Nat faci nos re pe provitempore doluptatur millaborum faccum reprat aspid min nonsequae num ut aut repudae cusandebis a volest que sit, occae.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2805342" y="4227314"/>
            <a:ext cx="34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[Infoga föreningens logga – valfritt]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05342" y="3897297"/>
            <a:ext cx="3533314" cy="865203"/>
          </a:xfrm>
        </p:spPr>
      </p:sp>
    </p:spTree>
    <p:extLst>
      <p:ext uri="{BB962C8B-B14F-4D97-AF65-F5344CB8AC3E}">
        <p14:creationId xmlns:p14="http://schemas.microsoft.com/office/powerpoint/2010/main" val="2445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0D05B-5939-5D45-AEA1-5095EB20A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8597B9-1218-9142-93FC-3BCDA1A4A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938" y="1080000"/>
            <a:ext cx="5454513" cy="311785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Fic toris dolenistis alitam, sumque nus eliae pa vere et invellut doluptam corereheni aut lit quunt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/>
              <a:t>Snus eliae pa vere et invellut doluptam corereheni aut lit quunt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sv-SE"/>
              <a:t>Eprovit magnam ea cuscim que nienim ea dolore de velibus se in nulpa ipienet exeriantium et qui omnisitat fuga.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sv-SE"/>
              <a:t>Nam recae. Equiae qui nostiis endis unt voluptatio ditas si siminverum volenes eum nusam, consequ atiorem esti sitisin nosant.</a:t>
            </a:r>
          </a:p>
          <a:p>
            <a:pPr marL="0" indent="0">
              <a:buNone/>
            </a:pPr>
            <a:r>
              <a:rPr lang="sv-SE"/>
              <a:t>Nat faci nos re pe provitempore doluptatur millaborum faccum reprat aspid min nonsequae num ut aut repudae cusandebis a volest que sit, occae. 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8" name="Platshållare för bild 7" descr="En bild som visar person, stor, folksamling, grupp&#10;&#10;Automatiskt genererad beskrivning">
            <a:extLst>
              <a:ext uri="{FF2B5EF4-FFF2-40B4-BE49-F238E27FC236}">
                <a16:creationId xmlns:a16="http://schemas.microsoft.com/office/drawing/2014/main" id="{661BF2A9-2CD8-4349-99EE-0035173286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3820" r="23820"/>
          <a:stretch>
            <a:fillRect/>
          </a:stretch>
        </p:blipFill>
        <p:spPr>
          <a:xfrm>
            <a:off x="6270171" y="1154415"/>
            <a:ext cx="2459170" cy="3117850"/>
          </a:xfrm>
        </p:spPr>
      </p:pic>
      <p:sp>
        <p:nvSpPr>
          <p:cNvPr id="6" name="TextBox 5"/>
          <p:cNvSpPr txBox="1"/>
          <p:nvPr/>
        </p:nvSpPr>
        <p:spPr>
          <a:xfrm>
            <a:off x="2805342" y="4227314"/>
            <a:ext cx="34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[Infoga föreningens logga – valfritt]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05342" y="3897297"/>
            <a:ext cx="3533314" cy="865203"/>
          </a:xfrm>
        </p:spPr>
      </p:sp>
    </p:spTree>
    <p:extLst>
      <p:ext uri="{BB962C8B-B14F-4D97-AF65-F5344CB8AC3E}">
        <p14:creationId xmlns:p14="http://schemas.microsoft.com/office/powerpoint/2010/main" val="398398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216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powerpoint rubrik</vt:lpstr>
      <vt:lpstr>rubrik</vt:lpstr>
      <vt:lpstr>rubrik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Madeleine Mattsson</cp:lastModifiedBy>
  <cp:revision>33</cp:revision>
  <cp:lastPrinted>2020-10-08T09:18:45Z</cp:lastPrinted>
  <dcterms:created xsi:type="dcterms:W3CDTF">2020-10-08T07:11:12Z</dcterms:created>
  <dcterms:modified xsi:type="dcterms:W3CDTF">2021-06-28T13:56:54Z</dcterms:modified>
</cp:coreProperties>
</file>